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1" r:id="rId5"/>
    <p:sldId id="289" r:id="rId6"/>
    <p:sldId id="268" r:id="rId7"/>
    <p:sldId id="303" r:id="rId8"/>
    <p:sldId id="304" r:id="rId9"/>
    <p:sldId id="298" r:id="rId10"/>
    <p:sldId id="297" r:id="rId11"/>
    <p:sldId id="305" r:id="rId12"/>
    <p:sldId id="295" r:id="rId13"/>
    <p:sldId id="306" r:id="rId14"/>
    <p:sldId id="299" r:id="rId15"/>
    <p:sldId id="301" r:id="rId16"/>
    <p:sldId id="302" r:id="rId17"/>
    <p:sldId id="280" r:id="rId18"/>
    <p:sldId id="281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0D8"/>
    <a:srgbClr val="000000"/>
    <a:srgbClr val="C0B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0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45720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রাস্তা পারাপারের সময় জ়েব্রা ক্রসিং ব্যবহার করতে হবে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4442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24000"/>
            <a:ext cx="9144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দুর্ঘটনা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র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প্রাথমিক চিকিৎসা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			(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6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irst-aid-kit-wallpap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ড্রেসিং বা সাধারণ ব্যান্ডেজ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?</a:t>
            </a:r>
            <a:br>
              <a:rPr lang="en-US" sz="8800" dirty="0" smtClean="0">
                <a:latin typeface="NikoshBAN" pitchFamily="2" charset="0"/>
                <a:cs typeface="NikoshBAN" pitchFamily="2" charset="0"/>
              </a:rPr>
            </a:b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8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roken-leg-thumb1839928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57800" cy="6858000"/>
          </a:xfrm>
        </p:spPr>
      </p:pic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0"/>
            <a:ext cx="457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7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581400"/>
            <a:ext cx="4343400" cy="3276600"/>
          </a:xfrm>
        </p:spPr>
      </p:pic>
      <p:pic>
        <p:nvPicPr>
          <p:cNvPr id="5" name="Picture 4" descr="22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0"/>
            <a:ext cx="4724400" cy="6858000"/>
          </a:xfrm>
          <a:prstGeom prst="rect">
            <a:avLst/>
          </a:prstGeom>
        </p:spPr>
      </p:pic>
      <p:pic>
        <p:nvPicPr>
          <p:cNvPr id="6" name="Picture 5" descr="333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4343400" cy="355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555555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4648200" cy="5257799"/>
          </a:xfrm>
        </p:spPr>
      </p:pic>
      <p:pic>
        <p:nvPicPr>
          <p:cNvPr id="6" name="Content Placeholder 5" descr="111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1600200"/>
            <a:ext cx="4572000" cy="5181600"/>
          </a:xfr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401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240D8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চিত্র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40D8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8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240D8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লক্ষ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40D8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8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240D8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কর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rgbClr val="2240D8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971800"/>
          </a:xfrm>
        </p:spPr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সাপে কাটা রো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গী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কে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ভাবে প্রাথমিক চিকিৎসা দিতে হবে?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bn-BD" sz="6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*বিষধর সাপে কাটলে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ভাবে ব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ো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ঝা যাবে? 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*রাস্তা পারাপারের সময় কোন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্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কোন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্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বিষয় খেয়াল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রা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খতে হবে?</a:t>
            </a:r>
            <a:r>
              <a:rPr lang="bn-BD" sz="1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প্রকার ব্যান্ডে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জের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নাম বল।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77962"/>
          </a:xfrm>
        </p:spPr>
        <p:txBody>
          <a:bodyPr>
            <a:no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13800" dirty="0" err="1" smtClean="0">
                <a:latin typeface="NikoshBAN" pitchFamily="2" charset="0"/>
                <a:cs typeface="NikoshBAN" pitchFamily="2" charset="0"/>
              </a:rPr>
              <a:t>ড়ি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র কাজ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752599"/>
          </a:xfrm>
        </p:spPr>
        <p:txBody>
          <a:bodyPr>
            <a:normAutofit fontScale="92500" lnSpcReduction="10000"/>
          </a:bodyPr>
          <a:lstStyle/>
          <a:p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আমরা কীভাবে দুর্ঘটনার পরিমাণ হ্রাস করতে পারি?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362"/>
            <a:ext cx="9144000" cy="1417638"/>
          </a:xfrm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362200"/>
            <a:ext cx="5486400" cy="1752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BD" sz="7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লেলিন হোসেন</a:t>
            </a:r>
          </a:p>
          <a:p>
            <a:pPr>
              <a:buNone/>
            </a:pPr>
            <a:r>
              <a:rPr lang="bn-BD" sz="4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 শিক্ষক (কম্পিউটার)</a:t>
            </a:r>
            <a:endParaRPr lang="en-US" sz="4600" dirty="0" smtClean="0"/>
          </a:p>
          <a:p>
            <a:endParaRPr lang="bn-BD" sz="4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4" name="Picture 3" descr="Lelin.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1676400"/>
            <a:ext cx="3657600" cy="27432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152400" y="4800600"/>
            <a:ext cx="8839200" cy="114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চুয়াডাঙ্গা ফাযিল মাদ্রাসা, চুয়াডাঙ্গা</a:t>
            </a:r>
            <a:endParaRPr lang="en-US" sz="5400" dirty="0" smtClean="0"/>
          </a:p>
          <a:p>
            <a:endParaRPr lang="bn-BD" sz="4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038600"/>
            <a:ext cx="8229600" cy="1706562"/>
          </a:xfrm>
        </p:spPr>
        <p:txBody>
          <a:bodyPr>
            <a:noAutofit/>
          </a:bodyPr>
          <a:lstStyle/>
          <a:p>
            <a:r>
              <a:rPr lang="bn-BD" sz="239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5791200" cy="1706562"/>
          </a:xfrm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3505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 ৬ষ্ঠ</a:t>
            </a:r>
            <a:endParaRPr lang="en-US" sz="60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 অষ্টম </a:t>
            </a:r>
          </a:p>
          <a:p>
            <a:pPr>
              <a:buNone/>
            </a:pP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শারীরিক শিক্ষা ও স্বাস্থ্য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00200"/>
          </a:xfrm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2240D8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3800" dirty="0">
              <a:solidFill>
                <a:srgbClr val="2240D8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763000" cy="4038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দুর্ঘটনার সংজ্ঞা দিতে পারবে।</a:t>
            </a:r>
          </a:p>
          <a:p>
            <a:pPr algn="just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 প্রকার দুর্ঘটনা এড়ানোর কৌশল লিখতে পারবে।</a:t>
            </a: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প্রাথমিক চিকিৎসার বর্ণনা দিতে পারবে।</a:t>
            </a:r>
          </a:p>
          <a:p>
            <a:pPr algn="just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বিভিন্ন প্রকার ড্রেসিং বা সাধারণ ব্যান্ডেজ করতে পারবে।</a:t>
            </a:r>
          </a:p>
          <a:p>
            <a:endParaRPr lang="bn-BD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cid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419600" cy="3429000"/>
          </a:xfrm>
          <a:prstGeom prst="rect">
            <a:avLst/>
          </a:prstGeom>
        </p:spPr>
      </p:pic>
      <p:pic>
        <p:nvPicPr>
          <p:cNvPr id="5" name="Content Placeholder 3" descr="1d35090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5800" y="0"/>
            <a:ext cx="4648200" cy="3474449"/>
          </a:xfrm>
          <a:prstGeom prst="rect">
            <a:avLst/>
          </a:prstGeom>
        </p:spPr>
      </p:pic>
      <p:pic>
        <p:nvPicPr>
          <p:cNvPr id="6" name="Content Placeholder 3" descr="dog-bi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" y="3486150"/>
            <a:ext cx="4495800" cy="3371850"/>
          </a:xfrm>
          <a:prstGeom prst="rect">
            <a:avLst/>
          </a:prstGeom>
        </p:spPr>
      </p:pic>
      <p:pic>
        <p:nvPicPr>
          <p:cNvPr id="7" name="Content Placeholder 4" descr="electric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9600" y="3505200"/>
            <a:ext cx="4724401" cy="335279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1000" y="9906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bn-BD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আজকের পাঠ</a:t>
            </a:r>
            <a:r>
              <a:rPr kumimoji="0" lang="en-US" sz="88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bn-BD" sz="7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 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" y="2590800"/>
            <a:ext cx="89916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দৈনন্দিন দুর্ঘটনা ও</a:t>
            </a:r>
            <a:r>
              <a:rPr kumimoji="0" lang="bn-BD" sz="6000" b="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প্রাথমিক চিকিৎসা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দুর্ঘটনার সংজ্ঞা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dirty="0"/>
          </a:p>
        </p:txBody>
      </p:sp>
      <p:pic>
        <p:nvPicPr>
          <p:cNvPr id="4" name="Content Placeholder 3" descr="accide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2438400"/>
            <a:ext cx="4267200" cy="2971800"/>
          </a:xfrm>
          <a:prstGeom prst="rect">
            <a:avLst/>
          </a:prstGeom>
        </p:spPr>
      </p:pic>
      <p:pic>
        <p:nvPicPr>
          <p:cNvPr id="5" name="Picture 4" descr="car-accident-lawyer-walnut-creek-bay-ar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38608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2162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দুর্ঘটনা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এড়ানোর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কৌশলগুলো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  <a:cs typeface="NikoshBAN" pitchFamily="2" charset="0"/>
              </a:rPr>
            </a:b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1295401"/>
            <a:ext cx="3886199" cy="4572000"/>
          </a:xfrm>
        </p:spPr>
        <p:txBody>
          <a:bodyPr>
            <a:norm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থামার জন্য</a:t>
            </a:r>
          </a:p>
          <a:p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সংকেত পরিবর্তন</a:t>
            </a:r>
          </a:p>
          <a:p>
            <a:pPr>
              <a:buNone/>
            </a:pP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চলার জন্য</a:t>
            </a:r>
          </a:p>
        </p:txBody>
      </p:sp>
      <p:pic>
        <p:nvPicPr>
          <p:cNvPr id="7" name="Content Placeholder 3" descr="11949849751056341160traffic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797997" y="198437"/>
            <a:ext cx="3358594" cy="61261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1003</TotalTime>
  <Words>165</Words>
  <Application>Microsoft Office PowerPoint</Application>
  <PresentationFormat>On-screen Show (4:3)</PresentationFormat>
  <Paragraphs>37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শিক্ষক পরিচিতি</vt:lpstr>
      <vt:lpstr>পাঠ পরিচিতি </vt:lpstr>
      <vt:lpstr>শিখনফল</vt:lpstr>
      <vt:lpstr>Slide 5</vt:lpstr>
      <vt:lpstr>Slide 6</vt:lpstr>
      <vt:lpstr>নিচের চিত্র দেখে দুর্ঘটনার সংজ্ঞা (একক কাজ)</vt:lpstr>
      <vt:lpstr>দুর্ঘটনা এড়ানোর কৌশলগুলো লেখ (দলীয় কাজ)</vt:lpstr>
      <vt:lpstr>Slide 9</vt:lpstr>
      <vt:lpstr>রাস্তা পারাপারের সময় জ়েব্রা ক্রসিং ব্যবহার করতে হবে</vt:lpstr>
      <vt:lpstr>Slide 11</vt:lpstr>
      <vt:lpstr>Slide 12</vt:lpstr>
      <vt:lpstr>ড্রেসিং বা সাধারণ ব্যান্ডেজ কী? (একক কাজ)</vt:lpstr>
      <vt:lpstr>Slide 14</vt:lpstr>
      <vt:lpstr>Slide 15</vt:lpstr>
      <vt:lpstr>Slide 16</vt:lpstr>
      <vt:lpstr>Slide 17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Nazmul Islam Khan</cp:lastModifiedBy>
  <cp:revision>118</cp:revision>
  <dcterms:created xsi:type="dcterms:W3CDTF">2006-08-16T00:00:00Z</dcterms:created>
  <dcterms:modified xsi:type="dcterms:W3CDTF">2013-04-16T13:30:59Z</dcterms:modified>
</cp:coreProperties>
</file>